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C46690E-9EBC-4977-AAF7-BDB94B108931}" type="datetimeFigureOut">
              <a:rPr lang="en-US" smtClean="0"/>
              <a:t>5/22/2020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DB299F6-E58B-4355-AC77-D8F873BCEB1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lt.oup.com/student/project/level2/unit6/audio?cc=rs&amp;selLanguage=e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sr-Latn-RS" dirty="0" smtClean="0"/>
              <a:t>Davanje predloga / poziv na učešće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0728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Uradi vežbanja na strani 75. Za vežbanja koja se tiču slušanja, prati sledeći link i pronađi klip koji ti je potreban: </a:t>
            </a:r>
          </a:p>
          <a:p>
            <a:endParaRPr lang="sr-Latn-RS" dirty="0"/>
          </a:p>
          <a:p>
            <a:pPr marL="0" indent="0">
              <a:buNone/>
            </a:pPr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elt.oup.com/student/project/level2/unit6/audio?cc=rs&amp;selLanguage=en</a:t>
            </a:r>
            <a:r>
              <a:rPr lang="sr-Latn-RS" dirty="0" smtClean="0"/>
              <a:t> </a:t>
            </a:r>
          </a:p>
          <a:p>
            <a:pPr marL="0" indent="0">
              <a:buNone/>
            </a:pPr>
            <a:endParaRPr lang="sr-Latn-R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12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Suggestion – predlog (ne kao vrsta reči, već kao predlog/preporuka/poziv za učešće, reagovanje, itd.)</a:t>
            </a:r>
          </a:p>
          <a:p>
            <a:endParaRPr lang="sr-Latn-RS" dirty="0"/>
          </a:p>
          <a:p>
            <a:r>
              <a:rPr lang="sr-Latn-RS" dirty="0" smtClean="0"/>
              <a:t>How to make a suggestion in English? Kako ćemo nekome nešto predložiti na engleskom jeziku? Sigurno ste koristili različite fraze u govoru, pokušajte kroz neke primere da se setite! </a:t>
            </a:r>
          </a:p>
        </p:txBody>
      </p:sp>
    </p:spTree>
    <p:extLst>
      <p:ext uri="{BB962C8B-B14F-4D97-AF65-F5344CB8AC3E}">
        <p14:creationId xmlns:p14="http://schemas.microsoft.com/office/powerpoint/2010/main" val="281321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Pogledajte sledeće rečenice. Šta imaju zajedničko?</a:t>
            </a:r>
          </a:p>
          <a:p>
            <a:endParaRPr lang="sr-Latn-RS" dirty="0"/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Let’s go to the cinema!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How about going to the cinema?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Why don’t we go to the cinema?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Would you like to go to the cinema?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Shall we go to the cinema?</a:t>
            </a:r>
          </a:p>
          <a:p>
            <a:pPr marL="514350" indent="-514350">
              <a:buFont typeface="+mj-lt"/>
              <a:buAutoNum type="arabicPeriod"/>
            </a:pPr>
            <a:r>
              <a:rPr lang="sr-Latn-RS" dirty="0" smtClean="0"/>
              <a:t>We should/could go to the cinema!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07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Tako je, to su samo neki od primera kako nekome možemo predložiti odlazak u bioskop. Razlika u prevodu tih rečenica na srpskom postoji, a i očigledno je da su neke rečenice upitne, dok su neke izjavne ili uzvične. </a:t>
            </a:r>
          </a:p>
          <a:p>
            <a:endParaRPr lang="sr-Latn-RS" dirty="0"/>
          </a:p>
          <a:p>
            <a:r>
              <a:rPr lang="sr-Latn-RS" dirty="0" smtClean="0"/>
              <a:t>Smisli nekoliko rečenica po uzoru na prethodne primere kako ćeš predložiti nekome odlazak na utakmicu ili u šoping.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26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0" indent="0" algn="ctr">
              <a:buNone/>
            </a:pPr>
            <a:r>
              <a:rPr lang="sr-Latn-RS" dirty="0" smtClean="0"/>
              <a:t>LET’S + INFINITIVE </a:t>
            </a: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 smtClean="0"/>
              <a:t>Let’s go....</a:t>
            </a:r>
          </a:p>
          <a:p>
            <a:pPr marL="0" indent="0" algn="ctr">
              <a:buNone/>
            </a:pPr>
            <a:r>
              <a:rPr lang="sr-Latn-RS" dirty="0" smtClean="0"/>
              <a:t>Let’s play....</a:t>
            </a:r>
          </a:p>
          <a:p>
            <a:pPr marL="0" indent="0" algn="ctr">
              <a:buNone/>
            </a:pPr>
            <a:r>
              <a:rPr lang="sr-Latn-RS" dirty="0" smtClean="0"/>
              <a:t>Let’s find....</a:t>
            </a:r>
          </a:p>
          <a:p>
            <a:pPr marL="0" indent="0" algn="ctr">
              <a:buNone/>
            </a:pPr>
            <a:r>
              <a:rPr lang="sr-Latn-RS" dirty="0" smtClean="0"/>
              <a:t>Hajde da idemo (negde), igramo (nešto), nađemo (nešto, nekoga), itd. </a:t>
            </a:r>
          </a:p>
          <a:p>
            <a:pPr marL="0" indent="0" algn="ctr">
              <a:buNone/>
            </a:pPr>
            <a:r>
              <a:rPr lang="sr-Latn-RS" dirty="0" smtClean="0"/>
              <a:t>Let’s play football tomorrow!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385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0" indent="0" algn="ctr">
              <a:buNone/>
            </a:pPr>
            <a:r>
              <a:rPr lang="sr-Latn-RS" dirty="0" smtClean="0"/>
              <a:t>How about + glagolska imenica (imenica koja se završava sa ING) </a:t>
            </a:r>
            <a:r>
              <a:rPr lang="sr-Latn-RS" dirty="0" smtClean="0">
                <a:solidFill>
                  <a:srgbClr val="FF0000"/>
                </a:solidFill>
              </a:rPr>
              <a:t>ILI</a:t>
            </a:r>
            <a:r>
              <a:rPr lang="sr-Latn-RS" dirty="0" smtClean="0"/>
              <a:t> zamenica + infinitiv bez TO</a:t>
            </a: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 smtClean="0"/>
              <a:t>How about helping us with homework?</a:t>
            </a:r>
          </a:p>
          <a:p>
            <a:pPr marL="0" indent="0" algn="ctr">
              <a:buNone/>
            </a:pPr>
            <a:r>
              <a:rPr lang="sr-Latn-RS" dirty="0" smtClean="0"/>
              <a:t>How about you help us with homework?</a:t>
            </a:r>
          </a:p>
          <a:p>
            <a:pPr marL="0" indent="0" algn="ctr">
              <a:buNone/>
            </a:pPr>
            <a:r>
              <a:rPr lang="sr-Latn-RS" dirty="0" smtClean="0"/>
              <a:t>(Šta misliš o tome da nam pomogneš sa domaćim?) </a:t>
            </a:r>
          </a:p>
          <a:p>
            <a:pPr marL="0" indent="0" algn="ctr">
              <a:buNone/>
            </a:pPr>
            <a:r>
              <a:rPr lang="sr-Latn-RS" dirty="0" smtClean="0"/>
              <a:t>Na primer: I don’t have any homework this weekend! </a:t>
            </a:r>
          </a:p>
          <a:p>
            <a:pPr marL="0" indent="0" algn="ctr">
              <a:buNone/>
            </a:pPr>
            <a:r>
              <a:rPr lang="sr-Latn-RS" dirty="0" smtClean="0"/>
              <a:t>Great! How about spending the weekend in nature?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9359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pPr marL="0" indent="0" algn="ctr">
              <a:buNone/>
            </a:pPr>
            <a:r>
              <a:rPr lang="sr-Latn-RS" dirty="0" smtClean="0"/>
              <a:t>Would you like + infinitiv sa TO</a:t>
            </a: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 smtClean="0"/>
              <a:t>Would you like to go to the park?</a:t>
            </a:r>
          </a:p>
          <a:p>
            <a:pPr marL="0" indent="0" algn="ctr">
              <a:buNone/>
            </a:pPr>
            <a:r>
              <a:rPr lang="sr-Latn-RS" dirty="0" smtClean="0"/>
              <a:t>Would you like to play football with us?</a:t>
            </a:r>
          </a:p>
          <a:p>
            <a:pPr marL="0" indent="0" algn="ctr">
              <a:buNone/>
            </a:pPr>
            <a:r>
              <a:rPr lang="sr-Latn-RS" dirty="0" smtClean="0"/>
              <a:t>Would you like to watch the cartoon with your sister?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32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r-Latn-RS" dirty="0" smtClean="0"/>
          </a:p>
          <a:p>
            <a:pPr marL="0" indent="0" algn="ctr">
              <a:buNone/>
            </a:pPr>
            <a:r>
              <a:rPr lang="sr-Latn-RS" dirty="0" smtClean="0"/>
              <a:t>Modalni glagoli (shall, should, could...)</a:t>
            </a:r>
          </a:p>
          <a:p>
            <a:pPr marL="0" indent="0" algn="ctr">
              <a:buNone/>
            </a:pPr>
            <a:endParaRPr lang="sr-Latn-RS" dirty="0"/>
          </a:p>
          <a:p>
            <a:pPr marL="0" indent="0" algn="ctr">
              <a:buNone/>
            </a:pPr>
            <a:r>
              <a:rPr lang="sr-Latn-RS" dirty="0" smtClean="0"/>
              <a:t>We could go for a walk. (Mogli bismo da prošetamo.)</a:t>
            </a:r>
          </a:p>
          <a:p>
            <a:pPr marL="0" indent="0" algn="ctr">
              <a:buNone/>
            </a:pPr>
            <a:r>
              <a:rPr lang="sr-Latn-RS" dirty="0" smtClean="0"/>
              <a:t>We should go for a walk. (Trebao bi da prošetamo.)</a:t>
            </a:r>
          </a:p>
          <a:p>
            <a:pPr marL="0" indent="0" algn="ctr">
              <a:buNone/>
            </a:pPr>
            <a:r>
              <a:rPr lang="sr-Latn-RS" dirty="0" smtClean="0"/>
              <a:t>Shall we go for a walk? (Da li da prošetamo?) 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222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Making suggestions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r-Latn-RS" dirty="0" smtClean="0"/>
          </a:p>
          <a:p>
            <a:r>
              <a:rPr lang="sr-Latn-RS" dirty="0" smtClean="0"/>
              <a:t>Ovo su neke od opcija kako možemo nešto da predložimo. U zavisnosti od toga šta predlažemo i kome to predlažemo, odabraćemo jednu od njih i prateći pravila i primere sa prethodnih slajdova formirati pitanje/rečenicu. </a:t>
            </a:r>
          </a:p>
          <a:p>
            <a:endParaRPr lang="sr-Latn-RS" dirty="0"/>
          </a:p>
          <a:p>
            <a:r>
              <a:rPr lang="sr-Latn-RS" dirty="0" smtClean="0"/>
              <a:t>Na strani 74 u udžbeniku poslušaj i pročitaj lekciju The lost penguin i popuni rečenice rečima koje nedostaju.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4542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36</TotalTime>
  <Words>460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MAKING SUGGESTIONS</vt:lpstr>
      <vt:lpstr>Making suggestions</vt:lpstr>
      <vt:lpstr>Making suggestions</vt:lpstr>
      <vt:lpstr>Making suggestions</vt:lpstr>
      <vt:lpstr>Making suggestions</vt:lpstr>
      <vt:lpstr>Making suggestions </vt:lpstr>
      <vt:lpstr>Making suggestions </vt:lpstr>
      <vt:lpstr>Making suggestions</vt:lpstr>
      <vt:lpstr>Making suggestions</vt:lpstr>
      <vt:lpstr>Making suggestions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Aleksandra Bojovic</dc:creator>
  <cp:lastModifiedBy>Aleksandra Bojovic</cp:lastModifiedBy>
  <cp:revision>5</cp:revision>
  <dcterms:created xsi:type="dcterms:W3CDTF">2020-05-22T17:20:36Z</dcterms:created>
  <dcterms:modified xsi:type="dcterms:W3CDTF">2020-05-22T17:56:41Z</dcterms:modified>
</cp:coreProperties>
</file>